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sldIdLst>
    <p:sldId id="256" r:id="rId5"/>
    <p:sldId id="257" r:id="rId6"/>
    <p:sldId id="260" r:id="rId7"/>
    <p:sldId id="259" r:id="rId8"/>
    <p:sldId id="258" r:id="rId9"/>
  </p:sldIdLst>
  <p:sldSz cx="12192000" cy="6858000"/>
  <p:notesSz cx="6858000" cy="9144000"/>
  <p:defaultTextStyle>
    <a:defPPr>
      <a:defRPr lang="sl-SI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4" autoAdjust="0"/>
    <p:restoredTop sz="94660"/>
  </p:normalViewPr>
  <p:slideViewPr>
    <p:cSldViewPr snapToGrid="0">
      <p:cViewPr varScale="1">
        <p:scale>
          <a:sx n="90" d="100"/>
          <a:sy n="90" d="100"/>
        </p:scale>
        <p:origin x="57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theme" Target="theme/theme1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viewProps" Target="viewProps.xml"/><Relationship Id="rId5" Type="http://schemas.openxmlformats.org/officeDocument/2006/relationships/slide" Target="slides/slide1.xml"/><Relationship Id="rId10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Naslovni diapozi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none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l-SI"/>
              <a:t>Kliknite, če želite urediti slog podnaslova matrice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45777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slov in navpično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40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Navpični naslov in besedi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42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slov in vseb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9637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Glava odse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1/11/2024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640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e vsebin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1/11/2024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24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rimerjav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1/11/2024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442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amo naslo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1/11/2024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207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az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1/11/2024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91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Vsebina z naslov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1/11/2024</a:t>
            </a:fld>
            <a:endParaRPr lang="en-US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714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Naslov in sli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sl-SI"/>
              <a:t>Kliknite ikono, če želite dodati sliko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1/11/2024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l-SI"/>
              <a:t>Kliknite za urejanje slogov besedila matrice</a:t>
            </a:r>
          </a:p>
        </p:txBody>
      </p:sp>
    </p:spTree>
    <p:extLst>
      <p:ext uri="{BB962C8B-B14F-4D97-AF65-F5344CB8AC3E}">
        <p14:creationId xmlns:p14="http://schemas.microsoft.com/office/powerpoint/2010/main" val="24748560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l-SI"/>
              <a:t>Kliknite, če želite urediti slog naslova matrice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l-SI"/>
              <a:t>Kliknite za urejanje slogov besedila matrice</a:t>
            </a:r>
          </a:p>
          <a:p>
            <a:pPr lvl="1"/>
            <a:r>
              <a:rPr lang="sl-SI"/>
              <a:t>Druga raven</a:t>
            </a:r>
          </a:p>
          <a:p>
            <a:pPr lvl="2"/>
            <a:r>
              <a:rPr lang="sl-SI"/>
              <a:t>Tretja raven</a:t>
            </a:r>
          </a:p>
          <a:p>
            <a:pPr lvl="3"/>
            <a:r>
              <a:rPr lang="sl-SI"/>
              <a:t>Četrta raven</a:t>
            </a:r>
          </a:p>
          <a:p>
            <a:pPr lvl="4"/>
            <a:r>
              <a:rPr lang="sl-SI"/>
              <a:t>Peta raven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1/11/2024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830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i="1" kern="1200" cap="none" spc="-7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7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1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40FBDA-CEB1-40F0-9AB9-BD9C402D7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A0FEC64C-8C2C-C620-A390-B19615E6274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5000"/>
          </a:blip>
          <a:srcRect l="20444" r="1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4" name="Rectangle 10">
            <a:extLst>
              <a:ext uri="{FF2B5EF4-FFF2-40B4-BE49-F238E27FC236}">
                <a16:creationId xmlns:a16="http://schemas.microsoft.com/office/drawing/2014/main" id="{0344D4FE-ABEF-4230-9E4E-AD5782FC78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>
            <a:softEdge rad="0"/>
          </a:effectLst>
        </p:spPr>
        <p:txBody>
          <a:bodyPr/>
          <a:lstStyle/>
          <a:p>
            <a:endParaRPr lang="sl-SI"/>
          </a:p>
        </p:txBody>
      </p:sp>
      <p:sp>
        <p:nvSpPr>
          <p:cNvPr id="2" name="Naslov 1">
            <a:extLst>
              <a:ext uri="{FF2B5EF4-FFF2-40B4-BE49-F238E27FC236}">
                <a16:creationId xmlns:a16="http://schemas.microsoft.com/office/drawing/2014/main" id="{2B6CF9F8-7C6F-5D75-E8A7-D8E156B313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69532" y="2091263"/>
            <a:ext cx="8652938" cy="2461504"/>
          </a:xfrm>
        </p:spPr>
        <p:txBody>
          <a:bodyPr>
            <a:normAutofit/>
          </a:bodyPr>
          <a:lstStyle/>
          <a:p>
            <a:r>
              <a:rPr lang="sl-SI"/>
              <a:t>Digitalni dvojček</a:t>
            </a:r>
            <a:endParaRPr lang="sl-SI" dirty="0"/>
          </a:p>
        </p:txBody>
      </p:sp>
      <p:sp>
        <p:nvSpPr>
          <p:cNvPr id="3" name="Podnaslov 2">
            <a:extLst>
              <a:ext uri="{FF2B5EF4-FFF2-40B4-BE49-F238E27FC236}">
                <a16:creationId xmlns:a16="http://schemas.microsoft.com/office/drawing/2014/main" id="{65E2D781-4B84-485E-CE16-9ECB7145C9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69532" y="4623127"/>
            <a:ext cx="8655200" cy="457201"/>
          </a:xfrm>
        </p:spPr>
        <p:txBody>
          <a:bodyPr>
            <a:normAutofit/>
          </a:bodyPr>
          <a:lstStyle/>
          <a:p>
            <a:r>
              <a:rPr lang="sl-SI" dirty="0">
                <a:solidFill>
                  <a:schemeClr val="tx1"/>
                </a:solidFill>
              </a:rPr>
              <a:t>Matevž Kalčič</a:t>
            </a:r>
          </a:p>
        </p:txBody>
      </p:sp>
      <p:sp>
        <p:nvSpPr>
          <p:cNvPr id="25" name="Rectangle 12">
            <a:extLst>
              <a:ext uri="{FF2B5EF4-FFF2-40B4-BE49-F238E27FC236}">
                <a16:creationId xmlns:a16="http://schemas.microsoft.com/office/drawing/2014/main" id="{9325F979-D3F9-4926-81B7-7ACCB31A5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9525" cap="sq" cmpd="sng" algn="ctr">
            <a:solidFill>
              <a:schemeClr val="tx1">
                <a:lumMod val="75000"/>
                <a:lumOff val="25000"/>
                <a:alpha val="80000"/>
              </a:schemeClr>
            </a:solidFill>
            <a:prstDash val="solid"/>
            <a:miter lim="800000"/>
          </a:ln>
          <a:effectLst/>
        </p:spPr>
        <p:txBody>
          <a:bodyPr/>
          <a:lstStyle/>
          <a:p>
            <a:endParaRPr lang="sl-SI"/>
          </a:p>
        </p:txBody>
      </p:sp>
    </p:spTree>
    <p:extLst>
      <p:ext uri="{BB962C8B-B14F-4D97-AF65-F5344CB8AC3E}">
        <p14:creationId xmlns:p14="http://schemas.microsoft.com/office/powerpoint/2010/main" val="5691582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76A9AC7E-4944-37AD-F0D4-6F027ABD8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Kaj je digitalni dvojček?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4A7F979E-7D35-C69F-90FD-80298DA306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>
                <a:latin typeface="+mj-lt"/>
              </a:rPr>
              <a:t>D</a:t>
            </a:r>
            <a:r>
              <a:rPr lang="sl-SI" b="0" i="0" dirty="0">
                <a:effectLst/>
                <a:latin typeface="+mj-lt"/>
              </a:rPr>
              <a:t>igitalna reprezentacija fizičnega objekta, procesa ali sistema v realnem času.</a:t>
            </a:r>
          </a:p>
          <a:p>
            <a:r>
              <a:rPr lang="sl-SI" dirty="0">
                <a:latin typeface="+mj-lt"/>
              </a:rPr>
              <a:t>U</a:t>
            </a:r>
            <a:r>
              <a:rPr lang="sl-SI" b="0" i="0" dirty="0">
                <a:effectLst/>
                <a:latin typeface="+mj-lt"/>
              </a:rPr>
              <a:t>stvarja se s pomočjo različnih tehnologij, kot so senzorji, internet stvari (</a:t>
            </a:r>
            <a:r>
              <a:rPr lang="sl-SI" b="0" i="0" dirty="0" err="1">
                <a:effectLst/>
                <a:latin typeface="+mj-lt"/>
              </a:rPr>
              <a:t>IoT</a:t>
            </a:r>
            <a:r>
              <a:rPr lang="sl-SI" b="0" i="0" dirty="0">
                <a:effectLst/>
                <a:latin typeface="+mj-lt"/>
              </a:rPr>
              <a:t>) in simulacije.</a:t>
            </a:r>
          </a:p>
          <a:p>
            <a:r>
              <a:rPr lang="sl-SI" b="0" i="0" dirty="0">
                <a:effectLst/>
                <a:latin typeface="+mj-lt"/>
              </a:rPr>
              <a:t>Glavni cilj je omogočiti natančno spremljanje, analizo in simulacijo dejanskega objekta ali procesa v realnem času.</a:t>
            </a:r>
          </a:p>
          <a:p>
            <a:r>
              <a:rPr lang="sl-SI" b="0" i="0" dirty="0">
                <a:effectLst/>
                <a:latin typeface="+mj-lt"/>
              </a:rPr>
              <a:t>Primeri uporabe od industrijskih obratov in naprav do kompleksnih infrastrukturnih sistemov ter celo človeškega telesa.</a:t>
            </a:r>
            <a:endParaRPr lang="sl-SI" dirty="0">
              <a:latin typeface="+mj-lt"/>
            </a:endParaRP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B679E99A-2489-34E1-C835-5CC0F3037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04118" y="3944679"/>
            <a:ext cx="3540691" cy="2456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018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4F746272-09A4-8563-CE77-64B9242B0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/>
              <a:t>Moja izvedba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8DB8871-4298-447A-2AC0-90D6B917AA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Ustvaril sem enostaven primer digitalnega dvojčka s pomočjo </a:t>
            </a:r>
            <a:r>
              <a:rPr lang="sl-SI" dirty="0" err="1"/>
              <a:t>Arduina</a:t>
            </a:r>
            <a:r>
              <a:rPr lang="sl-SI" dirty="0"/>
              <a:t> in programa </a:t>
            </a:r>
            <a:r>
              <a:rPr lang="sl-SI" dirty="0" err="1"/>
              <a:t>Unity</a:t>
            </a:r>
            <a:r>
              <a:rPr lang="sl-SI" dirty="0"/>
              <a:t> 3D. Ideja je bila, da bi prek </a:t>
            </a:r>
            <a:r>
              <a:rPr lang="sl-SI" dirty="0" err="1"/>
              <a:t>Arduina</a:t>
            </a:r>
            <a:r>
              <a:rPr lang="sl-SI" dirty="0"/>
              <a:t> in s pomočjo senzorja za temperaturo meril temperaturo v svoji sobi.</a:t>
            </a:r>
          </a:p>
        </p:txBody>
      </p:sp>
    </p:spTree>
    <p:extLst>
      <p:ext uri="{BB962C8B-B14F-4D97-AF65-F5344CB8AC3E}">
        <p14:creationId xmlns:p14="http://schemas.microsoft.com/office/powerpoint/2010/main" val="12372912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1938317A-9A04-396B-7F1C-BA84F5E04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l-SI" dirty="0" err="1"/>
              <a:t>Arduino</a:t>
            </a:r>
            <a:r>
              <a:rPr lang="sl-SI" dirty="0"/>
              <a:t> del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C4CB8999-F855-A75C-C2B5-3CC730C74E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Uporabil sem </a:t>
            </a:r>
            <a:r>
              <a:rPr lang="sl-SI" dirty="0" err="1"/>
              <a:t>Arduino</a:t>
            </a:r>
            <a:r>
              <a:rPr lang="sl-SI" dirty="0"/>
              <a:t> UNO z dodanim ESP8266 </a:t>
            </a:r>
            <a:r>
              <a:rPr lang="sl-SI" dirty="0" err="1"/>
              <a:t>shieldom</a:t>
            </a:r>
            <a:r>
              <a:rPr lang="sl-SI" dirty="0"/>
              <a:t> za </a:t>
            </a:r>
            <a:r>
              <a:rPr lang="sl-SI" dirty="0" err="1"/>
              <a:t>WiFi</a:t>
            </a:r>
            <a:r>
              <a:rPr lang="sl-SI" dirty="0"/>
              <a:t> </a:t>
            </a:r>
            <a:r>
              <a:rPr lang="sl-SI" dirty="0" err="1"/>
              <a:t>povezavnost</a:t>
            </a:r>
            <a:r>
              <a:rPr lang="sl-SI" dirty="0"/>
              <a:t>. Uporabljen senzor je BMP280, ki meri temperaturo, pritisk in nadmorsko višino. </a:t>
            </a:r>
          </a:p>
        </p:txBody>
      </p:sp>
      <p:pic>
        <p:nvPicPr>
          <p:cNvPr id="4" name="Slika 3">
            <a:extLst>
              <a:ext uri="{FF2B5EF4-FFF2-40B4-BE49-F238E27FC236}">
                <a16:creationId xmlns:a16="http://schemas.microsoft.com/office/drawing/2014/main" id="{657366AB-9449-1ED8-ED3A-90889D43E6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4439" y="2849834"/>
            <a:ext cx="3203121" cy="36424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6143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slov 1">
            <a:extLst>
              <a:ext uri="{FF2B5EF4-FFF2-40B4-BE49-F238E27FC236}">
                <a16:creationId xmlns:a16="http://schemas.microsoft.com/office/drawing/2014/main" id="{FE3882EA-659C-DDD0-ACBA-F8C869E15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sl-SI" dirty="0" err="1"/>
              <a:t>Unity</a:t>
            </a:r>
            <a:r>
              <a:rPr lang="sl-SI" dirty="0"/>
              <a:t> del</a:t>
            </a:r>
          </a:p>
        </p:txBody>
      </p:sp>
      <p:sp>
        <p:nvSpPr>
          <p:cNvPr id="3" name="Označba mesta vsebine 2">
            <a:extLst>
              <a:ext uri="{FF2B5EF4-FFF2-40B4-BE49-F238E27FC236}">
                <a16:creationId xmlns:a16="http://schemas.microsoft.com/office/drawing/2014/main" id="{083C3ACC-768F-7266-323B-08D2C77A18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l-SI" dirty="0"/>
              <a:t>V programu </a:t>
            </a:r>
            <a:r>
              <a:rPr lang="sl-SI" dirty="0" err="1"/>
              <a:t>Unity</a:t>
            </a:r>
            <a:r>
              <a:rPr lang="sl-SI" dirty="0"/>
              <a:t> sem ustvaril „model“ svoje sobe. Nato sem napisal skripto, ki iz HTTP strežnika sprejema podatke iz senzorja. Te podatke nato, ko pritisnemo </a:t>
            </a:r>
            <a:r>
              <a:rPr lang="sl-SI" dirty="0" err="1"/>
              <a:t>Play</a:t>
            </a:r>
            <a:r>
              <a:rPr lang="sl-SI" dirty="0"/>
              <a:t>, izpisuje v sceni v </a:t>
            </a:r>
            <a:r>
              <a:rPr lang="sl-SI" dirty="0" err="1"/>
              <a:t>Unityu</a:t>
            </a:r>
            <a:r>
              <a:rPr lang="sl-SI" dirty="0"/>
              <a:t>.</a:t>
            </a:r>
          </a:p>
        </p:txBody>
      </p:sp>
      <p:pic>
        <p:nvPicPr>
          <p:cNvPr id="5" name="Slika 4">
            <a:extLst>
              <a:ext uri="{FF2B5EF4-FFF2-40B4-BE49-F238E27FC236}">
                <a16:creationId xmlns:a16="http://schemas.microsoft.com/office/drawing/2014/main" id="{B2484D19-437D-571B-53E4-A463A65958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72" y="3017542"/>
            <a:ext cx="4982228" cy="2668688"/>
          </a:xfrm>
          <a:prstGeom prst="rect">
            <a:avLst/>
          </a:prstGeom>
        </p:spPr>
      </p:pic>
      <p:pic>
        <p:nvPicPr>
          <p:cNvPr id="7" name="Slika 6">
            <a:extLst>
              <a:ext uri="{FF2B5EF4-FFF2-40B4-BE49-F238E27FC236}">
                <a16:creationId xmlns:a16="http://schemas.microsoft.com/office/drawing/2014/main" id="{0613A90C-BA44-4FB1-1F87-461E368F05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665" y="3013052"/>
            <a:ext cx="4583535" cy="2668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7414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AnalogousFromLightSeedRightStep">
      <a:dk1>
        <a:srgbClr val="000000"/>
      </a:dk1>
      <a:lt1>
        <a:srgbClr val="FFFFFF"/>
      </a:lt1>
      <a:dk2>
        <a:srgbClr val="413424"/>
      </a:dk2>
      <a:lt2>
        <a:srgbClr val="E2E5E8"/>
      </a:lt2>
      <a:accent1>
        <a:srgbClr val="D19651"/>
      </a:accent1>
      <a:accent2>
        <a:srgbClr val="A9A64F"/>
      </a:accent2>
      <a:accent3>
        <a:srgbClr val="90AB63"/>
      </a:accent3>
      <a:accent4>
        <a:srgbClr val="66B253"/>
      </a:accent4>
      <a:accent5>
        <a:srgbClr val="58B46B"/>
      </a:accent5>
      <a:accent6>
        <a:srgbClr val="53B28E"/>
      </a:accent6>
      <a:hlink>
        <a:srgbClr val="6283AA"/>
      </a:hlink>
      <a:folHlink>
        <a:srgbClr val="7F7F7F"/>
      </a:folHlink>
    </a:clrScheme>
    <a:fontScheme name="Savon">
      <a:maj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oudy Old Style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16E17C506DFF64E8D1DD5FA54F99440" ma:contentTypeVersion="4" ma:contentTypeDescription="Create a new document." ma:contentTypeScope="" ma:versionID="6fc2281714a3dd99c66805568ac47016">
  <xsd:schema xmlns:xsd="http://www.w3.org/2001/XMLSchema" xmlns:xs="http://www.w3.org/2001/XMLSchema" xmlns:p="http://schemas.microsoft.com/office/2006/metadata/properties" xmlns:ns3="d63d179d-ebff-4274-bbd3-328269c3dfb4" targetNamespace="http://schemas.microsoft.com/office/2006/metadata/properties" ma:root="true" ma:fieldsID="e0648ba8a1c1261f9d33c56c04d810fb" ns3:_="">
    <xsd:import namespace="d63d179d-ebff-4274-bbd3-328269c3dfb4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63d179d-ebff-4274-bbd3-328269c3dfb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702EECB4-FF22-4565-8F61-282E66C58322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9DFC162-996E-4A73-AD7B-0E08C68EB800}">
  <ds:schemaRefs>
    <ds:schemaRef ds:uri="http://purl.org/dc/elements/1.1/"/>
    <ds:schemaRef ds:uri="http://purl.org/dc/terms/"/>
    <ds:schemaRef ds:uri="http://schemas.microsoft.com/office/2006/metadata/properties"/>
    <ds:schemaRef ds:uri="http://schemas.microsoft.com/office/2006/documentManagement/types"/>
    <ds:schemaRef ds:uri="http://schemas.openxmlformats.org/package/2006/metadata/core-properties"/>
    <ds:schemaRef ds:uri="http://schemas.microsoft.com/office/infopath/2007/PartnerControls"/>
    <ds:schemaRef ds:uri="d63d179d-ebff-4274-bbd3-328269c3dfb4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E5FF1CB5-A3A7-43FE-A0DC-9398048671F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63d179d-ebff-4274-bbd3-328269c3dfb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Digitalni dvojček</Template>
  <TotalTime>21</TotalTime>
  <Words>179</Words>
  <Application>Microsoft Office PowerPoint</Application>
  <PresentationFormat>Širokozaslonsko</PresentationFormat>
  <Paragraphs>13</Paragraphs>
  <Slides>5</Slides>
  <Notes>0</Notes>
  <HiddenSlides>0</HiddenSlides>
  <MMClips>0</MMClips>
  <ScaleCrop>false</ScaleCrop>
  <HeadingPairs>
    <vt:vector size="6" baseType="variant">
      <vt:variant>
        <vt:lpstr>Uporabljene pisave</vt:lpstr>
      </vt:variant>
      <vt:variant>
        <vt:i4>2</vt:i4>
      </vt:variant>
      <vt:variant>
        <vt:lpstr>Tema</vt:lpstr>
      </vt:variant>
      <vt:variant>
        <vt:i4>1</vt:i4>
      </vt:variant>
      <vt:variant>
        <vt:lpstr>Naslovi diapozitivov</vt:lpstr>
      </vt:variant>
      <vt:variant>
        <vt:i4>5</vt:i4>
      </vt:variant>
    </vt:vector>
  </HeadingPairs>
  <TitlesOfParts>
    <vt:vector size="8" baseType="lpstr">
      <vt:lpstr>Garamond</vt:lpstr>
      <vt:lpstr>Goudy Old Style</vt:lpstr>
      <vt:lpstr>SavonVTI</vt:lpstr>
      <vt:lpstr>Digitalni dvojček</vt:lpstr>
      <vt:lpstr>Kaj je digitalni dvojček?</vt:lpstr>
      <vt:lpstr>Moja izvedba</vt:lpstr>
      <vt:lpstr>Arduino del</vt:lpstr>
      <vt:lpstr>Unity del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Digitalni dvojček</dc:title>
  <dc:creator>Kalčič, Matevž</dc:creator>
  <cp:lastModifiedBy>Kalčič, Matevž</cp:lastModifiedBy>
  <cp:revision>3</cp:revision>
  <dcterms:created xsi:type="dcterms:W3CDTF">2024-01-10T17:48:23Z</dcterms:created>
  <dcterms:modified xsi:type="dcterms:W3CDTF">2024-01-11T07:43:28Z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0x010100716E17C506DFF64E8D1DD5FA54F99440</vt:lpwstr>
  </property>
</Properties>
</file>

<file path=docProps/thumbnail.jpeg>
</file>